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6794"/>
    <a:srgbClr val="1287C3"/>
    <a:srgbClr val="FFEB3C"/>
    <a:srgbClr val="05495E"/>
    <a:srgbClr val="41A7BF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3" autoAdjust="0"/>
    <p:restoredTop sz="94994" autoAdjust="0"/>
  </p:normalViewPr>
  <p:slideViewPr>
    <p:cSldViewPr>
      <p:cViewPr varScale="1">
        <p:scale>
          <a:sx n="74" d="100"/>
          <a:sy n="74" d="100"/>
        </p:scale>
        <p:origin x="-7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11.11.2019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80977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344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35408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38073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965226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58837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70201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90067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2318144"/>
            <a:ext cx="3456384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367644" y="2996952"/>
            <a:ext cx="6264696" cy="1584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uk-UA" sz="4600" i="1" dirty="0">
                <a:latin typeface="Georgia" panose="02040502050405020303" pitchFamily="18" charset="0"/>
              </a:rPr>
              <a:t>Перемога Божих місіонерів</a:t>
            </a: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</a:rPr>
              <a:t>щоб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між</a:t>
            </a:r>
            <a:r>
              <a:rPr lang="ru-RU" sz="4400" i="1" dirty="0">
                <a:latin typeface="Georgia" panose="02040502050405020303" pitchFamily="18" charset="0"/>
              </a:rPr>
              <a:t> ними </a:t>
            </a:r>
            <a:r>
              <a:rPr lang="ru-RU" sz="4400" i="1" dirty="0" err="1">
                <a:latin typeface="Georgia" panose="02040502050405020303" pitchFamily="18" charset="0"/>
              </a:rPr>
              <a:t>чинити</a:t>
            </a:r>
            <a:r>
              <a:rPr lang="ru-RU" sz="4400" i="1" dirty="0">
                <a:latin typeface="Georgia" panose="02040502050405020303" pitchFamily="18" charset="0"/>
              </a:rPr>
              <a:t> суд, Господом написаний!</a:t>
            </a:r>
            <a:r>
              <a:rPr lang="en-US" sz="4400" i="1" dirty="0">
                <a:latin typeface="Georgia" panose="02040502050405020303" pitchFamily="18" charset="0"/>
              </a:rPr>
              <a:t/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 err="1">
                <a:latin typeface="Georgia" panose="02040502050405020303" pitchFamily="18" charset="0"/>
              </a:rPr>
              <a:t>Він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величність</a:t>
            </a:r>
            <a:r>
              <a:rPr lang="ru-RU" sz="4400" i="1" dirty="0">
                <a:latin typeface="Georgia" panose="02040502050405020303" pitchFamily="18" charset="0"/>
              </a:rPr>
              <a:t> для </a:t>
            </a:r>
            <a:r>
              <a:rPr lang="ru-RU" sz="4400" i="1" dirty="0" err="1">
                <a:latin typeface="Georgia" panose="02040502050405020303" pitchFamily="18" charset="0"/>
              </a:rPr>
              <a:t>всіх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богобійних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місіонерів</a:t>
            </a:r>
            <a:r>
              <a:rPr lang="ru-RU" sz="4400" i="1" dirty="0">
                <a:latin typeface="Georgia" panose="02040502050405020303" pitchFamily="18" charset="0"/>
              </a:rPr>
              <a:t>! </a:t>
            </a:r>
            <a:r>
              <a:rPr lang="ru-RU" sz="4400" i="1" dirty="0" err="1">
                <a:latin typeface="Georgia" panose="02040502050405020303" pitchFamily="18" charset="0"/>
              </a:rPr>
              <a:t>Алілуя</a:t>
            </a:r>
            <a:r>
              <a:rPr lang="ru-RU" sz="4400" i="1" dirty="0">
                <a:latin typeface="Georgia" panose="02040502050405020303" pitchFamily="18" charset="0"/>
              </a:rPr>
              <a:t>! 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149:9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3927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</a:rPr>
              <a:t>Заспівайте</a:t>
            </a:r>
            <a:r>
              <a:rPr lang="ru-RU" sz="4400" i="1" dirty="0">
                <a:latin typeface="Georgia" panose="02040502050405020303" pitchFamily="18" charset="0"/>
              </a:rPr>
              <a:t> для Господа </a:t>
            </a:r>
            <a:r>
              <a:rPr lang="ru-RU" sz="4400" i="1" dirty="0" err="1">
                <a:latin typeface="Georgia" panose="02040502050405020303" pitchFamily="18" charset="0"/>
              </a:rPr>
              <a:t>пісню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нову</a:t>
            </a:r>
            <a:r>
              <a:rPr lang="ru-RU" sz="4400" i="1" dirty="0">
                <a:latin typeface="Georgia" panose="02040502050405020303" pitchFamily="18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</a:rPr>
              <a:t>складайте</a:t>
            </a:r>
            <a:r>
              <a:rPr lang="en-US" sz="4400" i="1" dirty="0">
                <a:latin typeface="Georgia" panose="02040502050405020303" pitchFamily="18" charset="0"/>
              </a:rPr>
              <a:t/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для </a:t>
            </a:r>
            <a:r>
              <a:rPr lang="ru-RU" sz="4400" i="1" dirty="0" err="1">
                <a:latin typeface="Georgia" panose="02040502050405020303" pitchFamily="18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нові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куплети</a:t>
            </a:r>
            <a:r>
              <a:rPr lang="ru-RU" sz="4400" i="1" dirty="0">
                <a:latin typeface="Georgia" panose="02040502050405020303" pitchFamily="18" charset="0"/>
              </a:rPr>
              <a:t>,</a:t>
            </a:r>
            <a:r>
              <a:rPr lang="en-US" sz="4400" i="1" dirty="0">
                <a:latin typeface="Georgia" panose="02040502050405020303" pitchFamily="18" charset="0"/>
              </a:rPr>
              <a:t/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 err="1">
                <a:latin typeface="Georgia" panose="02040502050405020303" pitchFamily="18" charset="0"/>
              </a:rPr>
              <a:t>Йому</a:t>
            </a:r>
            <a:r>
              <a:rPr lang="ru-RU" sz="4400" i="1" dirty="0">
                <a:latin typeface="Georgia" panose="02040502050405020303" pitchFamily="18" charset="0"/>
              </a:rPr>
              <a:t> слава на </a:t>
            </a:r>
            <a:r>
              <a:rPr lang="ru-RU" sz="4400" i="1" dirty="0" err="1">
                <a:latin typeface="Georgia" panose="02040502050405020303" pitchFamily="18" charset="0"/>
              </a:rPr>
              <a:t>зборах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святих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членів</a:t>
            </a:r>
            <a:r>
              <a:rPr lang="ru-RU" sz="4400" i="1" dirty="0">
                <a:latin typeface="Georgia" panose="02040502050405020303" pitchFamily="18" charset="0"/>
              </a:rPr>
              <a:t> церкви! 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149:1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</a:rPr>
              <a:t> Хай </a:t>
            </a:r>
            <a:r>
              <a:rPr lang="ru-RU" sz="4400" i="1" dirty="0" err="1">
                <a:latin typeface="Georgia" panose="02040502050405020303" pitchFamily="18" charset="0"/>
              </a:rPr>
              <a:t>Україна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радіє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Творцем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своїм</a:t>
            </a:r>
            <a:r>
              <a:rPr lang="ru-RU" sz="4400" i="1" dirty="0">
                <a:latin typeface="Georgia" panose="02040502050405020303" pitchFamily="18" charset="0"/>
              </a:rPr>
              <a:t>, хай </a:t>
            </a:r>
            <a:r>
              <a:rPr lang="ru-RU" sz="4400" i="1" dirty="0" err="1">
                <a:latin typeface="Georgia" panose="02040502050405020303" pitchFamily="18" charset="0"/>
              </a:rPr>
              <a:t>Божественним</a:t>
            </a:r>
            <a:r>
              <a:rPr lang="ru-RU" sz="4400" i="1" dirty="0">
                <a:latin typeface="Georgia" panose="02040502050405020303" pitchFamily="18" charset="0"/>
              </a:rPr>
              <a:t> Правителем </a:t>
            </a:r>
            <a:r>
              <a:rPr lang="ru-RU" sz="4400" i="1" dirty="0" err="1">
                <a:latin typeface="Georgia" panose="02040502050405020303" pitchFamily="18" charset="0"/>
              </a:rPr>
              <a:t>своїм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тішаться</a:t>
            </a:r>
            <a:r>
              <a:rPr lang="ru-RU" sz="4400" i="1" dirty="0">
                <a:latin typeface="Georgia" panose="02040502050405020303" pitchFamily="18" charset="0"/>
              </a:rPr>
              <a:t> сини </a:t>
            </a:r>
            <a:r>
              <a:rPr lang="ru-RU" sz="4400" i="1" dirty="0" err="1">
                <a:latin typeface="Georgia" panose="02040502050405020303" pitchFamily="18" charset="0"/>
              </a:rPr>
              <a:t>Сіону</a:t>
            </a:r>
            <a:r>
              <a:rPr lang="ru-RU" sz="4400" i="1" dirty="0">
                <a:latin typeface="Georgia" panose="02040502050405020303" pitchFamily="18" charset="0"/>
              </a:rPr>
              <a:t>!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149:2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78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</a:rPr>
              <a:t>  Нехай </a:t>
            </a:r>
            <a:r>
              <a:rPr lang="ru-RU" sz="4400" i="1" dirty="0" err="1">
                <a:latin typeface="Georgia" panose="02040502050405020303" pitchFamily="18" charset="0"/>
              </a:rPr>
              <a:t>славлять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Ім’я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Його</a:t>
            </a:r>
            <a:r>
              <a:rPr lang="ru-RU" sz="4400" i="1" dirty="0">
                <a:latin typeface="Georgia" panose="02040502050405020303" pitchFamily="18" charset="0"/>
              </a:rPr>
              <a:t> танцем, нехай </a:t>
            </a:r>
            <a:r>
              <a:rPr lang="ru-RU" sz="4400" i="1" dirty="0" err="1">
                <a:latin typeface="Georgia" panose="02040502050405020303" pitchFamily="18" charset="0"/>
              </a:rPr>
              <a:t>вигравають</a:t>
            </a:r>
            <a:r>
              <a:rPr lang="ru-RU" sz="4400" i="1" dirty="0">
                <a:latin typeface="Georgia" panose="02040502050405020303" pitchFamily="18" charset="0"/>
              </a:rPr>
              <a:t> для </a:t>
            </a:r>
            <a:r>
              <a:rPr lang="ru-RU" sz="4400" i="1" dirty="0" err="1">
                <a:latin typeface="Georgia" panose="02040502050405020303" pitchFamily="18" charset="0"/>
              </a:rPr>
              <a:t>Нього</a:t>
            </a:r>
            <a:r>
              <a:rPr lang="ru-RU" sz="4400" i="1" dirty="0">
                <a:latin typeface="Georgia" panose="02040502050405020303" pitchFamily="18" charset="0"/>
              </a:rPr>
              <a:t> на </a:t>
            </a:r>
            <a:r>
              <a:rPr lang="ru-RU" sz="4400" i="1" dirty="0" err="1">
                <a:latin typeface="Georgia" panose="02040502050405020303" pitchFamily="18" charset="0"/>
              </a:rPr>
              <a:t>бубні</a:t>
            </a:r>
            <a:r>
              <a:rPr lang="en-US" sz="4400" i="1" dirty="0">
                <a:latin typeface="Georgia" panose="02040502050405020303" pitchFamily="18" charset="0"/>
              </a:rPr>
              <a:t/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та </a:t>
            </a:r>
            <a:r>
              <a:rPr lang="ru-RU" sz="4400" i="1" dirty="0" err="1">
                <a:latin typeface="Georgia" panose="02040502050405020303" pitchFamily="18" charset="0"/>
              </a:rPr>
              <a:t>гітарах</a:t>
            </a:r>
            <a:r>
              <a:rPr lang="ru-RU" sz="4400" i="1" dirty="0">
                <a:latin typeface="Georgia" panose="02040502050405020303" pitchFamily="18" charset="0"/>
              </a:rPr>
              <a:t>, 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149:3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673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96044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</a:rPr>
              <a:t>бо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знаходить</a:t>
            </a:r>
            <a:r>
              <a:rPr lang="ru-RU" sz="4400" i="1" dirty="0">
                <a:latin typeface="Georgia" panose="02040502050405020303" pitchFamily="18" charset="0"/>
              </a:rPr>
              <a:t> Господь </a:t>
            </a:r>
            <a:r>
              <a:rPr lang="ru-RU" sz="4400" i="1" dirty="0" err="1">
                <a:latin typeface="Georgia" panose="02040502050405020303" pitchFamily="18" charset="0"/>
              </a:rPr>
              <a:t>уподобу</a:t>
            </a:r>
            <a:r>
              <a:rPr lang="ru-RU" sz="4400" i="1" dirty="0">
                <a:latin typeface="Georgia" panose="02040502050405020303" pitchFamily="18" charset="0"/>
              </a:rPr>
              <a:t> в </a:t>
            </a:r>
            <a:r>
              <a:rPr lang="ru-RU" sz="4400" i="1" dirty="0" err="1">
                <a:latin typeface="Georgia" panose="02040502050405020303" pitchFamily="18" charset="0"/>
              </a:rPr>
              <a:t>Своїх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молодих</a:t>
            </a:r>
            <a:r>
              <a:rPr lang="ru-RU" sz="4400" i="1" dirty="0">
                <a:latin typeface="Georgia" panose="02040502050405020303" pitchFamily="18" charset="0"/>
              </a:rPr>
              <a:t> баптистах-</a:t>
            </a:r>
            <a:r>
              <a:rPr lang="ru-RU" sz="4400" i="1" dirty="0" err="1">
                <a:latin typeface="Georgia" panose="02040502050405020303" pitchFamily="18" charset="0"/>
              </a:rPr>
              <a:t>благовісниках</a:t>
            </a:r>
            <a:r>
              <a:rPr lang="ru-RU" sz="4400" i="1" dirty="0">
                <a:latin typeface="Georgia" panose="02040502050405020303" pitchFamily="18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</a:rPr>
              <a:t>прикрашає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покірних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спасінням</a:t>
            </a:r>
            <a:r>
              <a:rPr lang="ru-RU" sz="4400" i="1" dirty="0">
                <a:latin typeface="Georgia" panose="02040502050405020303" pitchFamily="18" charset="0"/>
              </a:rPr>
              <a:t>! 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149:4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5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>
                <a:latin typeface="Georgia" panose="02040502050405020303" pitchFamily="18" charset="0"/>
              </a:rPr>
              <a:t>Хай </a:t>
            </a:r>
            <a:r>
              <a:rPr lang="ru-RU" sz="4400" i="1" dirty="0" err="1">
                <a:latin typeface="Georgia" panose="02040502050405020303" pitchFamily="18" charset="0"/>
              </a:rPr>
              <a:t>радіють</a:t>
            </a:r>
            <a:r>
              <a:rPr lang="ru-RU" sz="4400" i="1" dirty="0">
                <a:latin typeface="Georgia" panose="02040502050405020303" pitchFamily="18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</a:rPr>
              <a:t>славі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святі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молоді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організатори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баптистських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церков</a:t>
            </a:r>
            <a:r>
              <a:rPr lang="ru-RU" sz="4400" i="1" dirty="0">
                <a:latin typeface="Georgia" panose="02040502050405020303" pitchFamily="18" charset="0"/>
              </a:rPr>
              <a:t>, хай </a:t>
            </a:r>
            <a:r>
              <a:rPr lang="ru-RU" sz="4400" i="1" dirty="0" err="1">
                <a:latin typeface="Georgia" panose="02040502050405020303" pitchFamily="18" charset="0"/>
              </a:rPr>
              <a:t>співають</a:t>
            </a:r>
            <a:r>
              <a:rPr lang="ru-RU" sz="4400" i="1" dirty="0">
                <a:latin typeface="Georgia" panose="02040502050405020303" pitchFamily="18" charset="0"/>
              </a:rPr>
              <a:t> на ложах </a:t>
            </a:r>
            <a:r>
              <a:rPr lang="ru-RU" sz="4400" i="1" dirty="0" err="1">
                <a:latin typeface="Georgia" panose="02040502050405020303" pitchFamily="18" charset="0"/>
              </a:rPr>
              <a:t>своїх</a:t>
            </a:r>
            <a:r>
              <a:rPr lang="ru-RU" sz="4400" i="1" dirty="0">
                <a:latin typeface="Georgia" panose="02040502050405020303" pitchFamily="18" charset="0"/>
              </a:rPr>
              <a:t>, 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149:5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197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38437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</a:rPr>
              <a:t>прославлення</a:t>
            </a:r>
            <a:r>
              <a:rPr lang="ru-RU" sz="4400" i="1" dirty="0">
                <a:latin typeface="Georgia" panose="02040502050405020303" pitchFamily="18" charset="0"/>
              </a:rPr>
              <a:t> Бога</a:t>
            </a:r>
            <a:r>
              <a:rPr lang="en-US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>
                <a:latin typeface="Georgia" panose="02040502050405020303" pitchFamily="18" charset="0"/>
              </a:rPr>
              <a:t>на </a:t>
            </a:r>
            <a:endParaRPr lang="en-US" sz="4400" i="1" dirty="0">
              <a:latin typeface="Georgia" panose="02040502050405020303" pitchFamily="18" charset="0"/>
            </a:endParaRPr>
          </a:p>
          <a:p>
            <a:r>
              <a:rPr lang="ru-RU" sz="4400" i="1" dirty="0">
                <a:latin typeface="Georgia" panose="02040502050405020303" pitchFamily="18" charset="0"/>
              </a:rPr>
              <a:t>устах </a:t>
            </a:r>
            <a:r>
              <a:rPr lang="ru-RU" sz="4400" i="1" dirty="0" err="1">
                <a:latin typeface="Georgia" panose="02040502050405020303" pitchFamily="18" charset="0"/>
              </a:rPr>
              <a:t>місіонерів</a:t>
            </a:r>
            <a:r>
              <a:rPr lang="ru-RU" sz="4400" i="1" dirty="0">
                <a:latin typeface="Georgia" panose="02040502050405020303" pitchFamily="18" charset="0"/>
              </a:rPr>
              <a:t>,</a:t>
            </a:r>
            <a:r>
              <a:rPr lang="en-US" sz="4400" i="1" dirty="0">
                <a:latin typeface="Georgia" panose="02040502050405020303" pitchFamily="18" charset="0"/>
              </a:rPr>
              <a:t/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 а </a:t>
            </a:r>
            <a:r>
              <a:rPr lang="ru-RU" sz="4400" i="1" dirty="0" err="1">
                <a:latin typeface="Georgia" panose="02040502050405020303" pitchFamily="18" charset="0"/>
              </a:rPr>
              <a:t>Біблія</a:t>
            </a:r>
            <a:r>
              <a:rPr lang="ru-RU" sz="4400" i="1" dirty="0">
                <a:latin typeface="Georgia" panose="02040502050405020303" pitchFamily="18" charset="0"/>
              </a:rPr>
              <a:t> з </a:t>
            </a:r>
            <a:r>
              <a:rPr lang="ru-RU" sz="4400" i="1" dirty="0" err="1">
                <a:latin typeface="Georgia" panose="02040502050405020303" pitchFamily="18" charset="0"/>
              </a:rPr>
              <a:t>відмітками</a:t>
            </a:r>
            <a:r>
              <a:rPr lang="en-US" sz="4400" i="1" dirty="0">
                <a:latin typeface="Georgia" panose="02040502050405020303" pitchFamily="18" charset="0"/>
              </a:rPr>
              <a:t/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в </a:t>
            </a:r>
            <a:r>
              <a:rPr lang="ru-RU" sz="4400" i="1" dirty="0" err="1">
                <a:latin typeface="Georgia" panose="02040502050405020303" pitchFamily="18" charset="0"/>
              </a:rPr>
              <a:t>їхніх</a:t>
            </a:r>
            <a:r>
              <a:rPr lang="ru-RU" sz="4400" i="1" dirty="0">
                <a:latin typeface="Georgia" panose="02040502050405020303" pitchFamily="18" charset="0"/>
              </a:rPr>
              <a:t> руках, 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149:6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0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</a:rPr>
              <a:t>щоб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чинити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між</a:t>
            </a:r>
            <a:r>
              <a:rPr lang="ru-RU" sz="4400" i="1" dirty="0">
                <a:latin typeface="Georgia" panose="02040502050405020303" pitchFamily="18" charset="0"/>
              </a:rPr>
              <a:t> племенами </a:t>
            </a:r>
            <a:r>
              <a:rPr lang="ru-RU" sz="4400" i="1" dirty="0" err="1">
                <a:latin typeface="Georgia" panose="02040502050405020303" pitchFamily="18" charset="0"/>
              </a:rPr>
              <a:t>помсту</a:t>
            </a:r>
            <a:r>
              <a:rPr lang="ru-RU" sz="4400" i="1" dirty="0">
                <a:latin typeface="Georgia" panose="02040502050405020303" pitchFamily="18" charset="0"/>
              </a:rPr>
              <a:t>, </a:t>
            </a:r>
            <a:r>
              <a:rPr lang="ru-RU" sz="4400" i="1" dirty="0" err="1">
                <a:latin typeface="Georgia" panose="02040502050405020303" pitchFamily="18" charset="0"/>
              </a:rPr>
              <a:t>між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злими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бунтівними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en-US" sz="4400" i="1" dirty="0">
                <a:latin typeface="Georgia" panose="02040502050405020303" pitchFamily="18" charset="0"/>
              </a:rPr>
              <a:t/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ЧОЛОВІКАМИ кари, 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149:7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46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028892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400" i="1" dirty="0" err="1">
                <a:latin typeface="Georgia" panose="02040502050405020303" pitchFamily="18" charset="0"/>
              </a:rPr>
              <a:t>щоб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їхніх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президентів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пов’язати</a:t>
            </a:r>
            <a:r>
              <a:rPr lang="ru-RU" sz="4400" i="1" dirty="0">
                <a:latin typeface="Georgia" panose="02040502050405020303" pitchFamily="18" charset="0"/>
              </a:rPr>
              <a:t> у </a:t>
            </a:r>
            <a:r>
              <a:rPr lang="ru-RU" sz="4400" i="1" dirty="0" err="1">
                <a:latin typeface="Georgia" panose="02040502050405020303" pitchFamily="18" charset="0"/>
              </a:rPr>
              <a:t>молитві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ru-RU" sz="4400" i="1" dirty="0" err="1">
                <a:latin typeface="Georgia" panose="02040502050405020303" pitchFamily="18" charset="0"/>
              </a:rPr>
              <a:t>кайданами</a:t>
            </a:r>
            <a:r>
              <a:rPr lang="ru-RU" sz="4400" i="1" dirty="0">
                <a:latin typeface="Georgia" panose="02040502050405020303" pitchFamily="18" charset="0"/>
              </a:rPr>
              <a:t>, а </a:t>
            </a:r>
            <a:r>
              <a:rPr lang="ru-RU" sz="4400" i="1" dirty="0" err="1">
                <a:latin typeface="Georgia" panose="02040502050405020303" pitchFamily="18" charset="0"/>
              </a:rPr>
              <a:t>їхніх</a:t>
            </a:r>
            <a:r>
              <a:rPr lang="ru-RU" sz="4400" i="1" dirty="0">
                <a:latin typeface="Georgia" panose="02040502050405020303" pitchFamily="18" charset="0"/>
              </a:rPr>
              <a:t> </a:t>
            </a:r>
            <a:r>
              <a:rPr lang="en-US" sz="4400" i="1" dirty="0">
                <a:latin typeface="Georgia" panose="02040502050405020303" pitchFamily="18" charset="0"/>
              </a:rPr>
              <a:t/>
            </a:r>
            <a:br>
              <a:rPr lang="en-US" sz="4400" i="1" dirty="0">
                <a:latin typeface="Georgia" panose="02040502050405020303" pitchFamily="18" charset="0"/>
              </a:rPr>
            </a:br>
            <a:r>
              <a:rPr lang="ru-RU" sz="4400" i="1" dirty="0">
                <a:latin typeface="Georgia" panose="02040502050405020303" pitchFamily="18" charset="0"/>
              </a:rPr>
              <a:t>вельмож </a:t>
            </a:r>
            <a:r>
              <a:rPr lang="ru-RU" sz="4400" i="1" dirty="0" err="1">
                <a:latin typeface="Georgia" panose="02040502050405020303" pitchFamily="18" charset="0"/>
              </a:rPr>
              <a:t>ланцюгами</a:t>
            </a:r>
            <a:r>
              <a:rPr lang="ru-RU" sz="4400" i="1" dirty="0">
                <a:latin typeface="Georgia" panose="02040502050405020303" pitchFamily="18" charset="0"/>
              </a:rPr>
              <a:t>, </a:t>
            </a:r>
            <a:endParaRPr lang="uk-UA" sz="4400" i="1" dirty="0">
              <a:latin typeface="Georgia" panose="02040502050405020303" pitchFamily="18" charset="0"/>
            </a:endParaRPr>
          </a:p>
        </p:txBody>
      </p:sp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5724128" y="692696"/>
            <a:ext cx="3032640" cy="526149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0E6794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149:8</a:t>
            </a:r>
            <a:endParaRPr lang="ru-RU" sz="3200" i="1" dirty="0">
              <a:solidFill>
                <a:srgbClr val="0E6794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198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33</Words>
  <Application>Microsoft Office PowerPoint</Application>
  <PresentationFormat>Экран (4:3)</PresentationFormat>
  <Paragraphs>58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Псалом 149</vt:lpstr>
      <vt:lpstr>Псалом 149:1</vt:lpstr>
      <vt:lpstr>Псалом 149:2</vt:lpstr>
      <vt:lpstr>Псалом 149:3</vt:lpstr>
      <vt:lpstr>Псалом 149:4</vt:lpstr>
      <vt:lpstr>Псалом 149:5</vt:lpstr>
      <vt:lpstr>Псалом 149:6</vt:lpstr>
      <vt:lpstr>Псалом 149:7</vt:lpstr>
      <vt:lpstr>Псалом 149:8</vt:lpstr>
      <vt:lpstr>Псалом 149:9</vt:lpstr>
    </vt:vector>
  </TitlesOfParts>
  <Company>Light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Admin</cp:lastModifiedBy>
  <cp:revision>180</cp:revision>
  <dcterms:created xsi:type="dcterms:W3CDTF">2011-03-25T18:27:23Z</dcterms:created>
  <dcterms:modified xsi:type="dcterms:W3CDTF">2019-11-11T20:20:01Z</dcterms:modified>
</cp:coreProperties>
</file>